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ettsch, F." initials="GF" lastIdx="1" clrIdx="0">
    <p:extLst>
      <p:ext uri="{19B8F6BF-5375-455C-9EA6-DF929625EA0E}">
        <p15:presenceInfo xmlns:p15="http://schemas.microsoft.com/office/powerpoint/2012/main" userId="S-1-5-21-165923521-187472561-2724257558-654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185B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76" autoAdjust="0"/>
  </p:normalViewPr>
  <p:slideViewPr>
    <p:cSldViewPr snapToGrid="0" showGuides="1">
      <p:cViewPr varScale="1">
        <p:scale>
          <a:sx n="67" d="100"/>
          <a:sy n="67" d="100"/>
        </p:scale>
        <p:origin x="1284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8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>
            <a:extLst>
              <a:ext uri="{FF2B5EF4-FFF2-40B4-BE49-F238E27FC236}">
                <a16:creationId xmlns:a16="http://schemas.microsoft.com/office/drawing/2014/main" id="{BDC23C2A-7172-4A22-981A-19F4B1253D6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663825" y="4914900"/>
            <a:ext cx="6480175" cy="19431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0"/>
            <a:ext cx="108000" cy="108000"/>
          </a:xfrm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DD468CE-DF7F-4644-B5D4-7D038EC09BF1}"/>
              </a:ext>
            </a:extLst>
          </p:cNvPr>
          <p:cNvSpPr/>
          <p:nvPr userDrawn="1"/>
        </p:nvSpPr>
        <p:spPr>
          <a:xfrm>
            <a:off x="0" y="0"/>
            <a:ext cx="266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3FD6DE6E-9087-47A3-B8C3-27AD55008E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52" y="5295112"/>
            <a:ext cx="1179677" cy="1031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15440" y="502024"/>
            <a:ext cx="3733800" cy="3104030"/>
          </a:xfrm>
        </p:spPr>
        <p:txBody>
          <a:bodyPr anchor="b" anchorCtr="0">
            <a:normAutofit/>
          </a:bodyPr>
          <a:lstStyle>
            <a:lvl1pPr algn="l">
              <a:lnSpc>
                <a:spcPct val="10000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Click to add title</a:t>
            </a:r>
            <a:endParaRPr lang="en-US" dirty="0"/>
          </a:p>
        </p:txBody>
      </p: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D567A8D1-339B-456D-A3FD-F617564DB681}"/>
              </a:ext>
            </a:extLst>
          </p:cNvPr>
          <p:cNvCxnSpPr/>
          <p:nvPr userDrawn="1"/>
        </p:nvCxnSpPr>
        <p:spPr>
          <a:xfrm>
            <a:off x="4294274" y="0"/>
            <a:ext cx="0" cy="4191009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A1A6DCC4-2EF0-49D2-92FF-FB105290DEBD}"/>
              </a:ext>
            </a:extLst>
          </p:cNvPr>
          <p:cNvCxnSpPr>
            <a:cxnSpLocks/>
          </p:cNvCxnSpPr>
          <p:nvPr userDrawn="1"/>
        </p:nvCxnSpPr>
        <p:spPr>
          <a:xfrm flipH="1">
            <a:off x="4331676" y="4152920"/>
            <a:ext cx="4812324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278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eld rechts, blauwe bal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72165"/>
            <a:ext cx="9144000" cy="3815403"/>
          </a:xfrm>
          <a:solidFill>
            <a:srgbClr val="185BA7"/>
          </a:solidFill>
        </p:spPr>
        <p:txBody>
          <a:bodyPr lIns="576000" tIns="1152000" rIns="5220000" bIns="72000"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>
                <a:solidFill>
                  <a:schemeClr val="bg1"/>
                </a:solidFill>
              </a:defRPr>
            </a:lvl2pPr>
            <a:lvl3pPr>
              <a:spcAft>
                <a:spcPts val="60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600"/>
              </a:spcAft>
              <a:defRPr>
                <a:solidFill>
                  <a:schemeClr val="bg1"/>
                </a:solidFill>
              </a:defRPr>
            </a:lvl4pPr>
            <a:lvl5pPr>
              <a:spcAft>
                <a:spcPts val="6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Click to add text 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GB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F8C02985-45FB-4AD0-A8FF-B44141E86D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123945" y="138"/>
            <a:ext cx="4645152" cy="6857862"/>
          </a:xfrm>
          <a:solidFill>
            <a:schemeClr val="bg1">
              <a:lumMod val="95000"/>
            </a:schemeClr>
          </a:solidFill>
        </p:spPr>
        <p:txBody>
          <a:bodyPr lIns="1260000"/>
          <a:lstStyle>
            <a:lvl1pPr marL="0" indent="0">
              <a:buNone/>
              <a:defRPr/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1825" y="2386584"/>
            <a:ext cx="3442392" cy="3429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9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in balk, tekst, beeld rechtson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68952EBF-85C0-4CDD-84EC-F3B8DE8DA532}"/>
              </a:ext>
            </a:extLst>
          </p:cNvPr>
          <p:cNvSpPr/>
          <p:nvPr userDrawn="1"/>
        </p:nvSpPr>
        <p:spPr>
          <a:xfrm>
            <a:off x="0" y="-1"/>
            <a:ext cx="9143816" cy="16787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6144" y="2066544"/>
            <a:ext cx="4256208" cy="4370832"/>
          </a:xfrm>
        </p:spPr>
        <p:txBody>
          <a:bodyPr/>
          <a:lstStyle/>
          <a:p>
            <a:pPr lvl="0"/>
            <a:r>
              <a:rPr lang="nl-NL" dirty="0"/>
              <a:t>Click to add text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US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F8C02985-45FB-4AD0-A8FF-B44141E86D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440680" y="3154680"/>
            <a:ext cx="3703321" cy="370332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71B4E1C-391A-4DCA-BCD7-56E4431387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10109" cy="14081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80000" y="685800"/>
            <a:ext cx="6341040" cy="3429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06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in balk, tekst, beeld recht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68952EBF-85C0-4CDD-84EC-F3B8DE8DA532}"/>
              </a:ext>
            </a:extLst>
          </p:cNvPr>
          <p:cNvSpPr/>
          <p:nvPr userDrawn="1"/>
        </p:nvSpPr>
        <p:spPr>
          <a:xfrm>
            <a:off x="0" y="-1"/>
            <a:ext cx="9143816" cy="16787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F8C02985-45FB-4AD0-A8FF-B44141E86D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102352" y="1678780"/>
            <a:ext cx="4041649" cy="517922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1270000"/>
            <a:ext cx="4025900" cy="5167376"/>
          </a:xfrm>
          <a:solidFill>
            <a:schemeClr val="bg1"/>
          </a:solidFill>
        </p:spPr>
        <p:txBody>
          <a:bodyPr lIns="288000" tIns="288000" rIns="180000"/>
          <a:lstStyle/>
          <a:p>
            <a:pPr lvl="0"/>
            <a:r>
              <a:rPr lang="nl-NL" dirty="0"/>
              <a:t>Click to add text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9825" y="685800"/>
            <a:ext cx="6341040" cy="3429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61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ote foto tekst link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F8C02985-45FB-4AD0-A8FF-B44141E86D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1" cy="6858000"/>
          </a:xfrm>
          <a:solidFill>
            <a:srgbClr val="F2F2F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61872"/>
            <a:ext cx="4572000" cy="5596128"/>
          </a:xfrm>
          <a:solidFill>
            <a:schemeClr val="bg1"/>
          </a:solidFill>
        </p:spPr>
        <p:txBody>
          <a:bodyPr lIns="576000" tIns="756000" rIns="180000" bIns="360000"/>
          <a:lstStyle/>
          <a:p>
            <a:pPr lvl="0"/>
            <a:r>
              <a:rPr lang="nl-NL" dirty="0"/>
              <a:t>Click to add text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9825" y="1581912"/>
            <a:ext cx="3827583" cy="3429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3231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F8C02985-45FB-4AD0-A8FF-B44141E86D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1" cy="2176272"/>
          </a:xfrm>
          <a:solidFill>
            <a:srgbClr val="F2F2F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5064"/>
            <a:ext cx="4818888" cy="5202936"/>
          </a:xfrm>
          <a:solidFill>
            <a:schemeClr val="bg1"/>
          </a:solidFill>
        </p:spPr>
        <p:txBody>
          <a:bodyPr lIns="576000" tIns="648000" rIns="180000" bIns="360000"/>
          <a:lstStyle/>
          <a:p>
            <a:pPr lvl="0"/>
            <a:r>
              <a:rPr lang="nl-NL" dirty="0"/>
              <a:t>Click to add text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9825" y="1833510"/>
            <a:ext cx="3827583" cy="3429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Click to add title</a:t>
            </a:r>
            <a:endParaRPr lang="en-US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6BDE57EF-A71F-46B8-B57B-AE93997968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981" y="2171648"/>
            <a:ext cx="3576835" cy="3503683"/>
          </a:xfrm>
          <a:prstGeom prst="rect">
            <a:avLst/>
          </a:prstGeom>
        </p:spPr>
      </p:pic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34165097-063F-478D-B4DB-9174446C79C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63640" y="2176272"/>
            <a:ext cx="2532698" cy="320954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 b="1" baseline="0">
                <a:solidFill>
                  <a:schemeClr val="accent2"/>
                </a:solidFill>
              </a:defRPr>
            </a:lvl1pPr>
            <a:lvl2pPr>
              <a:defRPr sz="2000" b="1">
                <a:solidFill>
                  <a:schemeClr val="accent2"/>
                </a:solidFill>
              </a:defRPr>
            </a:lvl2pPr>
            <a:lvl3pPr>
              <a:defRPr sz="2000" b="1">
                <a:solidFill>
                  <a:schemeClr val="accent2"/>
                </a:solidFill>
              </a:defRPr>
            </a:lvl3pPr>
            <a:lvl4pPr>
              <a:defRPr sz="2000" b="1">
                <a:solidFill>
                  <a:schemeClr val="accent2"/>
                </a:solidFill>
              </a:defRPr>
            </a:lvl4pPr>
            <a:lvl5pPr>
              <a:defRPr sz="20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dirty="0"/>
              <a:t>Click to add a quote</a:t>
            </a:r>
          </a:p>
        </p:txBody>
      </p:sp>
    </p:spTree>
    <p:extLst>
      <p:ext uri="{BB962C8B-B14F-4D97-AF65-F5344CB8AC3E}">
        <p14:creationId xmlns:p14="http://schemas.microsoft.com/office/powerpoint/2010/main" val="21408302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ofdstuk blau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2019A25-CDE3-4F2A-94CC-7FD9CDD341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889" y="748272"/>
            <a:ext cx="7296927" cy="61097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46888" y="1490472"/>
            <a:ext cx="4005271" cy="199325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nl-NL" dirty="0"/>
              <a:t>Click to add title</a:t>
            </a:r>
            <a:endParaRPr lang="en-US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3483864"/>
            <a:ext cx="3506400" cy="3373998"/>
          </a:xfrm>
          <a:solidFill>
            <a:schemeClr val="tx1"/>
          </a:solidFill>
        </p:spPr>
        <p:txBody>
          <a:bodyPr lIns="108000" tIns="72000" rIns="72000" bIns="180000"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>
                <a:solidFill>
                  <a:schemeClr val="bg1"/>
                </a:solidFill>
              </a:defRPr>
            </a:lvl2pPr>
            <a:lvl3pPr>
              <a:spcAft>
                <a:spcPts val="60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600"/>
              </a:spcAft>
              <a:defRPr>
                <a:solidFill>
                  <a:schemeClr val="bg1"/>
                </a:solidFill>
              </a:defRPr>
            </a:lvl4pPr>
            <a:lvl5pPr>
              <a:spcAft>
                <a:spcPts val="6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Click to add text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731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ofdstuk roo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2019A25-CDE3-4F2A-94CC-7FD9CDD341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889" y="748272"/>
            <a:ext cx="7296927" cy="61097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46888" y="1490472"/>
            <a:ext cx="4005271" cy="199325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nl-NL" dirty="0"/>
              <a:t>Click to add title</a:t>
            </a:r>
            <a:endParaRPr lang="en-US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3483864"/>
            <a:ext cx="3506400" cy="3373998"/>
          </a:xfrm>
          <a:solidFill>
            <a:schemeClr val="tx1"/>
          </a:solidFill>
        </p:spPr>
        <p:txBody>
          <a:bodyPr lIns="108000" tIns="72000" rIns="72000" bIns="180000"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>
                <a:solidFill>
                  <a:schemeClr val="bg1"/>
                </a:solidFill>
              </a:defRPr>
            </a:lvl2pPr>
            <a:lvl3pPr>
              <a:spcAft>
                <a:spcPts val="60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600"/>
              </a:spcAft>
              <a:defRPr>
                <a:solidFill>
                  <a:schemeClr val="bg1"/>
                </a:solidFill>
              </a:defRPr>
            </a:lvl4pPr>
            <a:lvl5pPr>
              <a:spcAft>
                <a:spcPts val="6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Click to add text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549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ofdstuk gro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2019A25-CDE3-4F2A-94CC-7FD9CDD341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889" y="748272"/>
            <a:ext cx="7296927" cy="61097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46888" y="1490472"/>
            <a:ext cx="4005271" cy="199325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nl-NL" dirty="0"/>
              <a:t>Click to add title</a:t>
            </a:r>
            <a:endParaRPr lang="en-US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3483864"/>
            <a:ext cx="3506400" cy="3373998"/>
          </a:xfrm>
          <a:solidFill>
            <a:schemeClr val="tx1"/>
          </a:solidFill>
        </p:spPr>
        <p:txBody>
          <a:bodyPr lIns="108000" tIns="72000" rIns="72000" bIns="180000"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>
                <a:solidFill>
                  <a:schemeClr val="bg1"/>
                </a:solidFill>
              </a:defRPr>
            </a:lvl2pPr>
            <a:lvl3pPr>
              <a:spcAft>
                <a:spcPts val="60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600"/>
              </a:spcAft>
              <a:defRPr>
                <a:solidFill>
                  <a:schemeClr val="bg1"/>
                </a:solidFill>
              </a:defRPr>
            </a:lvl4pPr>
            <a:lvl5pPr>
              <a:spcAft>
                <a:spcPts val="6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Click to add text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52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uz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DAB26ACA-2592-4173-B4AC-DFAB31E642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355" y="957829"/>
            <a:ext cx="4907290" cy="4942342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63CCB440-3D3F-4930-ADC2-E7E0853D9A59}"/>
              </a:ext>
            </a:extLst>
          </p:cNvPr>
          <p:cNvSpPr txBox="1">
            <a:spLocks/>
          </p:cNvSpPr>
          <p:nvPr userDrawn="1"/>
        </p:nvSpPr>
        <p:spPr>
          <a:xfrm>
            <a:off x="2194560" y="1033272"/>
            <a:ext cx="4745736" cy="479145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nl-NL" sz="7200" b="1" noProof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3588805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uze met fo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7986C9AA-DDE5-4DF5-B6B0-96D0480390F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4920343" cy="6858000"/>
          </a:xfrm>
          <a:solidFill>
            <a:schemeClr val="bg1">
              <a:lumMod val="10000"/>
              <a:lumOff val="90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869EBCD6-4EDF-4C78-B1E3-80BE6F8BA8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62400" y="972458"/>
            <a:ext cx="4881600" cy="4942800"/>
          </a:xfrm>
          <a:blipFill>
            <a:blip r:embed="rId2"/>
            <a:stretch>
              <a:fillRect/>
            </a:stretch>
          </a:blipFill>
        </p:spPr>
        <p:txBody>
          <a:bodyPr lIns="648000" rIns="72000" bIns="720000" anchor="ctr" anchorCtr="0">
            <a:normAutofit/>
          </a:bodyPr>
          <a:lstStyle>
            <a:lvl1pPr marL="0" indent="0" algn="ctr">
              <a:buNone/>
              <a:defRPr sz="7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 err="1"/>
              <a:t>Break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684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>
            <a:extLst>
              <a:ext uri="{FF2B5EF4-FFF2-40B4-BE49-F238E27FC236}">
                <a16:creationId xmlns:a16="http://schemas.microsoft.com/office/drawing/2014/main" id="{BDC23C2A-7172-4A22-981A-19F4B1253D6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3801035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16000" y="504000"/>
            <a:ext cx="3733800" cy="3103200"/>
          </a:xfrm>
        </p:spPr>
        <p:txBody>
          <a:bodyPr anchor="b" anchorCtr="0">
            <a:normAutofit/>
          </a:bodyPr>
          <a:lstStyle>
            <a:lvl1pPr algn="l">
              <a:lnSpc>
                <a:spcPct val="10000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0"/>
            <a:ext cx="108000" cy="108000"/>
          </a:xfrm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606A9DA1-CDB8-4A6F-9C3D-49E31CAFD330}"/>
              </a:ext>
            </a:extLst>
          </p:cNvPr>
          <p:cNvCxnSpPr/>
          <p:nvPr userDrawn="1"/>
        </p:nvCxnSpPr>
        <p:spPr>
          <a:xfrm>
            <a:off x="4294274" y="0"/>
            <a:ext cx="0" cy="4191009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86894007-5DD9-4E89-A7B5-5D8AC4270EF1}"/>
              </a:ext>
            </a:extLst>
          </p:cNvPr>
          <p:cNvCxnSpPr>
            <a:cxnSpLocks/>
          </p:cNvCxnSpPr>
          <p:nvPr userDrawn="1"/>
        </p:nvCxnSpPr>
        <p:spPr>
          <a:xfrm flipH="1">
            <a:off x="4331676" y="4152920"/>
            <a:ext cx="4812324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jdelijke aanduiding voor tekst 14">
            <a:extLst>
              <a:ext uri="{FF2B5EF4-FFF2-40B4-BE49-F238E27FC236}">
                <a16:creationId xmlns:a16="http://schemas.microsoft.com/office/drawing/2014/main" id="{D47B9F3E-CC86-4E8D-BFB2-3A319A3FCF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294" y="5295600"/>
            <a:ext cx="1163812" cy="1033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639224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454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8924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dankt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4DD468CE-DF7F-4644-B5D4-7D038EC09BF1}"/>
              </a:ext>
            </a:extLst>
          </p:cNvPr>
          <p:cNvSpPr/>
          <p:nvPr userDrawn="1"/>
        </p:nvSpPr>
        <p:spPr>
          <a:xfrm>
            <a:off x="3694176" y="0"/>
            <a:ext cx="544982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0"/>
            <a:ext cx="108000" cy="108000"/>
          </a:xfrm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3FD6DE6E-9087-47A3-B8C3-27AD55008E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52" y="5295112"/>
            <a:ext cx="1179677" cy="10317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5B108FCA-66C9-43DE-B3F8-48330857DF1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618" y="964754"/>
            <a:ext cx="4881382" cy="4942342"/>
          </a:xfrm>
          <a:prstGeom prst="rect">
            <a:avLst/>
          </a:prstGeom>
        </p:spPr>
      </p:pic>
      <p:sp>
        <p:nvSpPr>
          <p:cNvPr id="8" name="Tijdelijke aanduiding voor afbeelding 3">
            <a:extLst>
              <a:ext uri="{FF2B5EF4-FFF2-40B4-BE49-F238E27FC236}">
                <a16:creationId xmlns:a16="http://schemas.microsoft.com/office/drawing/2014/main" id="{EC201FCC-10A3-40FB-B72E-45F0189CD1E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3694176" cy="34308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9584B28B-34D4-4B58-8AD0-ADDC3D1450D0}"/>
              </a:ext>
            </a:extLst>
          </p:cNvPr>
          <p:cNvSpPr txBox="1">
            <a:spLocks/>
          </p:cNvSpPr>
          <p:nvPr userDrawn="1"/>
        </p:nvSpPr>
        <p:spPr>
          <a:xfrm>
            <a:off x="4723200" y="1043710"/>
            <a:ext cx="3048001" cy="47752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/>
            <a:r>
              <a:rPr lang="nl-NL" sz="3600" b="1" noProof="0" dirty="0">
                <a:solidFill>
                  <a:schemeClr val="bg1"/>
                </a:solidFill>
              </a:rPr>
              <a:t>Thank</a:t>
            </a:r>
            <a:r>
              <a:rPr lang="nl-NL" sz="3600" b="1" baseline="0" noProof="0" dirty="0">
                <a:solidFill>
                  <a:schemeClr val="bg1"/>
                </a:solidFill>
              </a:rPr>
              <a:t> you for your attention</a:t>
            </a:r>
            <a:endParaRPr lang="nl-NL" sz="3600" b="1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399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dankt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4DD468CE-DF7F-4644-B5D4-7D038EC09BF1}"/>
              </a:ext>
            </a:extLst>
          </p:cNvPr>
          <p:cNvSpPr/>
          <p:nvPr userDrawn="1"/>
        </p:nvSpPr>
        <p:spPr>
          <a:xfrm>
            <a:off x="3694176" y="0"/>
            <a:ext cx="544982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0"/>
            <a:ext cx="108000" cy="108000"/>
          </a:xfrm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3FD6DE6E-9087-47A3-B8C3-27AD55008E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52" y="5295112"/>
            <a:ext cx="1179677" cy="10317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5B108FCA-66C9-43DE-B3F8-48330857DF1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618" y="964754"/>
            <a:ext cx="4881382" cy="494234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98DB7C85-266B-4B7C-A977-69E605114DD0}"/>
              </a:ext>
            </a:extLst>
          </p:cNvPr>
          <p:cNvSpPr txBox="1">
            <a:spLocks/>
          </p:cNvSpPr>
          <p:nvPr userDrawn="1"/>
        </p:nvSpPr>
        <p:spPr>
          <a:xfrm>
            <a:off x="4723200" y="1043710"/>
            <a:ext cx="3048001" cy="47752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/>
            <a:r>
              <a:rPr lang="nl-NL" sz="3600" b="1" noProof="0" dirty="0">
                <a:solidFill>
                  <a:schemeClr val="bg1"/>
                </a:solidFill>
              </a:rPr>
              <a:t>Thank</a:t>
            </a:r>
            <a:r>
              <a:rPr lang="nl-NL" sz="3600" b="1" baseline="0" noProof="0" dirty="0">
                <a:solidFill>
                  <a:schemeClr val="bg1"/>
                </a:solidFill>
              </a:rPr>
              <a:t> you for your attention</a:t>
            </a:r>
            <a:endParaRPr lang="nl-NL" sz="3600" b="1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547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dankt 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0"/>
            <a:ext cx="108000" cy="108000"/>
          </a:xfrm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3FD6DE6E-9087-47A3-B8C3-27AD55008E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52" y="5295112"/>
            <a:ext cx="1179677" cy="10317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5B108FCA-66C9-43DE-B3F8-48330857DF1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618" y="964754"/>
            <a:ext cx="4881382" cy="4942342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D4D80BF-F59B-450A-922E-771A825E7D20}"/>
              </a:ext>
            </a:extLst>
          </p:cNvPr>
          <p:cNvSpPr txBox="1">
            <a:spLocks/>
          </p:cNvSpPr>
          <p:nvPr userDrawn="1"/>
        </p:nvSpPr>
        <p:spPr>
          <a:xfrm>
            <a:off x="4723200" y="1043710"/>
            <a:ext cx="3048001" cy="47752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/>
            <a:r>
              <a:rPr lang="nl-NL" sz="3600" b="1" noProof="0" dirty="0">
                <a:solidFill>
                  <a:schemeClr val="tx1"/>
                </a:solidFill>
              </a:rPr>
              <a:t>Thank</a:t>
            </a:r>
            <a:r>
              <a:rPr lang="nl-NL" sz="3600" b="1" baseline="0" noProof="0" dirty="0">
                <a:solidFill>
                  <a:schemeClr val="tx1"/>
                </a:solidFill>
              </a:rPr>
              <a:t> you for your attention</a:t>
            </a:r>
            <a:endParaRPr lang="nl-NL" sz="3600" b="1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456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4DD468CE-DF7F-4644-B5D4-7D038EC09BF1}"/>
              </a:ext>
            </a:extLst>
          </p:cNvPr>
          <p:cNvSpPr/>
          <p:nvPr userDrawn="1"/>
        </p:nvSpPr>
        <p:spPr>
          <a:xfrm>
            <a:off x="3694176" y="0"/>
            <a:ext cx="544982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24400" y="1835725"/>
            <a:ext cx="3733800" cy="3200400"/>
          </a:xfrm>
        </p:spPr>
        <p:txBody>
          <a:bodyPr anchor="ctr" anchorCtr="0">
            <a:normAutofit/>
          </a:bodyPr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0"/>
            <a:ext cx="108000" cy="108000"/>
          </a:xfrm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3FD6DE6E-9087-47A3-B8C3-27AD55008E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52" y="5295112"/>
            <a:ext cx="1179677" cy="10317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5B108FCA-66C9-43DE-B3F8-48330857DF1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618" y="964754"/>
            <a:ext cx="4881382" cy="494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328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5458" y="685801"/>
            <a:ext cx="4267201" cy="4217894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5900"/>
            </a:lvl1pPr>
          </a:lstStyle>
          <a:p>
            <a:r>
              <a:rPr lang="nl-NL" dirty="0"/>
              <a:t>Click to add title</a:t>
            </a:r>
            <a:endParaRPr lang="en-US" dirty="0"/>
          </a:p>
        </p:txBody>
      </p:sp>
      <p:sp>
        <p:nvSpPr>
          <p:cNvPr id="4" name="Tijdelijke aanduiding voor afbeelding 10">
            <a:extLst>
              <a:ext uri="{FF2B5EF4-FFF2-40B4-BE49-F238E27FC236}">
                <a16:creationId xmlns:a16="http://schemas.microsoft.com/office/drawing/2014/main" id="{05C441A1-76AD-4759-AE71-07EE1271F2E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45458" y="5038164"/>
            <a:ext cx="8502212" cy="181983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179670" y="907475"/>
            <a:ext cx="2752165" cy="3600000"/>
          </a:xfrm>
        </p:spPr>
        <p:txBody>
          <a:bodyPr/>
          <a:lstStyle>
            <a:lvl1pPr marL="360000" indent="-360000">
              <a:spcAft>
                <a:spcPts val="2400"/>
              </a:spcAft>
              <a:buClr>
                <a:schemeClr val="tx2"/>
              </a:buClr>
              <a:buSzPct val="200000"/>
              <a:buFont typeface="+mj-lt"/>
              <a:buAutoNum type="arabicPeriod"/>
              <a:defRPr/>
            </a:lvl1pPr>
          </a:lstStyle>
          <a:p>
            <a:pPr lvl="0"/>
            <a:r>
              <a:rPr lang="nl-NL" dirty="0"/>
              <a:t>Click to add text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53FA8AD5-41EE-41EB-B993-4DEB48228550}"/>
              </a:ext>
            </a:extLst>
          </p:cNvPr>
          <p:cNvCxnSpPr>
            <a:cxnSpLocks/>
          </p:cNvCxnSpPr>
          <p:nvPr userDrawn="1"/>
        </p:nvCxnSpPr>
        <p:spPr>
          <a:xfrm>
            <a:off x="5653174" y="0"/>
            <a:ext cx="0" cy="471172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9DB53CB8-55BD-43C3-A4C9-658D4B9DFF18}"/>
              </a:ext>
            </a:extLst>
          </p:cNvPr>
          <p:cNvCxnSpPr>
            <a:cxnSpLocks/>
          </p:cNvCxnSpPr>
          <p:nvPr userDrawn="1"/>
        </p:nvCxnSpPr>
        <p:spPr>
          <a:xfrm flipH="1">
            <a:off x="5690576" y="4674414"/>
            <a:ext cx="3453424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099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l-NL" dirty="0"/>
              <a:t>Click to add text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55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beeld recht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80000" y="685800"/>
            <a:ext cx="3832225" cy="342900"/>
          </a:xfrm>
        </p:spPr>
        <p:txBody>
          <a:bodyPr/>
          <a:lstStyle/>
          <a:p>
            <a:r>
              <a:rPr lang="nl-NL" dirty="0"/>
              <a:t>Click to add title</a:t>
            </a:r>
            <a:endParaRPr lang="en-US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80000" y="1800000"/>
            <a:ext cx="3832225" cy="4305300"/>
          </a:xfrm>
        </p:spPr>
        <p:txBody>
          <a:bodyPr/>
          <a:lstStyle/>
          <a:p>
            <a:pPr lvl="0"/>
            <a:r>
              <a:rPr lang="nl-NL" dirty="0"/>
              <a:t>Click to add text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US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F8C02985-45FB-4AD0-A8FF-B44141E86D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153913" y="0"/>
            <a:ext cx="2990088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265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met beeld link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81368" y="1307592"/>
            <a:ext cx="4640256" cy="342900"/>
          </a:xfrm>
        </p:spPr>
        <p:txBody>
          <a:bodyPr/>
          <a:lstStyle/>
          <a:p>
            <a:r>
              <a:rPr lang="nl-NL" dirty="0"/>
              <a:t>Click to add title</a:t>
            </a:r>
            <a:endParaRPr lang="en-US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1368" y="1800000"/>
            <a:ext cx="4640256" cy="4305300"/>
          </a:xfrm>
        </p:spPr>
        <p:txBody>
          <a:bodyPr/>
          <a:lstStyle/>
          <a:p>
            <a:pPr lvl="0"/>
            <a:r>
              <a:rPr lang="nl-NL" dirty="0"/>
              <a:t>Click to add text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US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F8C02985-45FB-4AD0-A8FF-B44141E86D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2990088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4385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beeld rechtson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80000" y="685800"/>
            <a:ext cx="3832225" cy="342900"/>
          </a:xfrm>
        </p:spPr>
        <p:txBody>
          <a:bodyPr/>
          <a:lstStyle/>
          <a:p>
            <a:r>
              <a:rPr lang="nl-NL" dirty="0"/>
              <a:t>Click to add title</a:t>
            </a:r>
            <a:endParaRPr lang="en-US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F8C02985-45FB-4AD0-A8FF-B44141E86D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98264" y="3145536"/>
            <a:ext cx="4745737" cy="3712464"/>
          </a:xfrm>
          <a:solidFill>
            <a:schemeClr val="bg1">
              <a:lumMod val="95000"/>
            </a:schemeClr>
          </a:solidFill>
        </p:spPr>
        <p:txBody>
          <a:bodyPr lIns="1260000"/>
          <a:lstStyle>
            <a:lvl1pPr marL="0" indent="0">
              <a:buNone/>
              <a:defRPr/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80001" y="1847088"/>
            <a:ext cx="3506400" cy="4142232"/>
          </a:xfrm>
          <a:solidFill>
            <a:schemeClr val="accent1"/>
          </a:solidFill>
        </p:spPr>
        <p:txBody>
          <a:bodyPr lIns="108000" tIns="72000" rIns="72000" bIns="72000"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>
                <a:solidFill>
                  <a:schemeClr val="bg1"/>
                </a:solidFill>
              </a:defRPr>
            </a:lvl2pPr>
            <a:lvl3pPr>
              <a:spcAft>
                <a:spcPts val="60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600"/>
              </a:spcAft>
              <a:defRPr baseline="0">
                <a:solidFill>
                  <a:schemeClr val="bg1"/>
                </a:solidFill>
              </a:defRPr>
            </a:lvl4pPr>
            <a:lvl5pPr>
              <a:spcAft>
                <a:spcPts val="6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Click to add text 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554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beeld linkson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F581022C-5DDA-4B99-BB47-902FB2BFD6E5}"/>
              </a:ext>
            </a:extLst>
          </p:cNvPr>
          <p:cNvSpPr/>
          <p:nvPr userDrawn="1"/>
        </p:nvSpPr>
        <p:spPr>
          <a:xfrm>
            <a:off x="184" y="6144768"/>
            <a:ext cx="9143632" cy="7132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80000" y="685800"/>
            <a:ext cx="3832225" cy="342900"/>
          </a:xfrm>
        </p:spPr>
        <p:txBody>
          <a:bodyPr/>
          <a:lstStyle/>
          <a:p>
            <a:r>
              <a:rPr lang="nl-NL" dirty="0"/>
              <a:t>Click to add title</a:t>
            </a:r>
            <a:endParaRPr lang="en-US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F8C02985-45FB-4AD0-A8FF-B44141E86D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2642616"/>
            <a:ext cx="5038344" cy="3877056"/>
          </a:xfrm>
          <a:solidFill>
            <a:schemeClr val="bg1">
              <a:lumMod val="95000"/>
            </a:schemeClr>
          </a:solidFill>
        </p:spPr>
        <p:txBody>
          <a:bodyPr lIns="0"/>
          <a:lstStyle>
            <a:lvl1pPr marL="0" indent="0">
              <a:buNone/>
              <a:defRPr/>
            </a:lvl1pPr>
          </a:lstStyle>
          <a:p>
            <a:r>
              <a:rPr lang="nl-NL" dirty="0"/>
              <a:t>Drag an image to this box or click on the image icon</a:t>
            </a:r>
            <a:endParaRPr lang="en-GB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1847088"/>
            <a:ext cx="3506400" cy="4142232"/>
          </a:xfrm>
          <a:solidFill>
            <a:schemeClr val="accent1"/>
          </a:solidFill>
        </p:spPr>
        <p:txBody>
          <a:bodyPr lIns="108000" tIns="72000" rIns="72000" bIns="72000"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>
                <a:solidFill>
                  <a:schemeClr val="bg1"/>
                </a:solidFill>
              </a:defRPr>
            </a:lvl2pPr>
            <a:lvl3pPr>
              <a:spcAft>
                <a:spcPts val="60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600"/>
              </a:spcAft>
              <a:defRPr>
                <a:solidFill>
                  <a:schemeClr val="bg1"/>
                </a:solidFill>
              </a:defRPr>
            </a:lvl4pPr>
            <a:lvl5pPr>
              <a:spcAft>
                <a:spcPts val="6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Click to add text 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439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Afbeelding 16">
            <a:extLst>
              <a:ext uri="{FF2B5EF4-FFF2-40B4-BE49-F238E27FC236}">
                <a16:creationId xmlns:a16="http://schemas.microsoft.com/office/drawing/2014/main" id="{CE8F42C6-EF91-4EDB-8FB3-F11C4AE9D4EF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10109" cy="140817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00" y="685800"/>
            <a:ext cx="6438286" cy="3429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l-NL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00" y="1800000"/>
            <a:ext cx="6438286" cy="42640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Click to add text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7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9" r:id="rId3"/>
    <p:sldLayoutId id="2147483670" r:id="rId4"/>
    <p:sldLayoutId id="2147483662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  <p:sldLayoutId id="2147483684" r:id="rId19"/>
    <p:sldLayoutId id="2147483666" r:id="rId20"/>
    <p:sldLayoutId id="2147483667" r:id="rId21"/>
    <p:sldLayoutId id="2147483685" r:id="rId22"/>
    <p:sldLayoutId id="2147483686" r:id="rId23"/>
    <p:sldLayoutId id="2147483687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88000" indent="-144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–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44000" algn="l" defTabSz="914400" rtl="0" eaLnBrk="1" latinLnBrk="0" hangingPunct="1">
        <a:lnSpc>
          <a:spcPct val="100000"/>
        </a:lnSpc>
        <a:spcBef>
          <a:spcPts val="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00" indent="-144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›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44000" algn="l" defTabSz="914400" rtl="0" eaLnBrk="1" latinLnBrk="0" hangingPunct="1">
        <a:lnSpc>
          <a:spcPct val="100000"/>
        </a:lnSpc>
        <a:spcBef>
          <a:spcPts val="0"/>
        </a:spcBef>
        <a:buSzPct val="75000"/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>
          <a:xfrm>
            <a:off x="2663825" y="4941026"/>
            <a:ext cx="6480175" cy="1943100"/>
          </a:xfrm>
        </p:spPr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Lesson study</a:t>
            </a:r>
          </a:p>
        </p:txBody>
      </p:sp>
    </p:spTree>
    <p:extLst>
      <p:ext uri="{BB962C8B-B14F-4D97-AF65-F5344CB8AC3E}">
        <p14:creationId xmlns:p14="http://schemas.microsoft.com/office/powerpoint/2010/main" val="1094291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Introductie lesson study</a:t>
            </a:r>
          </a:p>
          <a:p>
            <a:r>
              <a:rPr lang="nl-NL" dirty="0"/>
              <a:t>Voorbeeld uit de praktijk</a:t>
            </a:r>
          </a:p>
          <a:p>
            <a:r>
              <a:rPr lang="nl-NL" dirty="0"/>
              <a:t>Zelf ontwerpen</a:t>
            </a:r>
          </a:p>
          <a:p>
            <a:r>
              <a:rPr lang="nl-NL" dirty="0"/>
              <a:t>Uitwisselen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44200"/>
            <a:ext cx="8084423" cy="217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86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Afbeeldingsresultaat voor lesson study jap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399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468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Introductie lesson study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sz="quarter" idx="11"/>
          </p:nvPr>
        </p:nvSpPr>
        <p:spPr>
          <a:xfrm>
            <a:off x="0" y="2642616"/>
            <a:ext cx="4924697" cy="3513866"/>
          </a:xfrm>
        </p:spPr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5486400" y="214231"/>
            <a:ext cx="3474720" cy="2428385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1. Het probleem</a:t>
            </a:r>
          </a:p>
          <a:p>
            <a:pPr marL="0" indent="0">
              <a:buNone/>
            </a:pPr>
            <a:r>
              <a:rPr lang="nl-NL" dirty="0"/>
              <a:t>2. Samen ontwerpen</a:t>
            </a:r>
          </a:p>
          <a:p>
            <a:pPr marL="0" indent="0">
              <a:buNone/>
            </a:pPr>
            <a:r>
              <a:rPr lang="nl-NL" dirty="0"/>
              <a:t>3. Doceren en observeren &amp; bevragen</a:t>
            </a:r>
          </a:p>
          <a:p>
            <a:pPr marL="0" indent="0">
              <a:buNone/>
            </a:pPr>
            <a:r>
              <a:rPr lang="nl-NL" dirty="0"/>
              <a:t>4. Nabespreken en bijstellen</a:t>
            </a:r>
          </a:p>
          <a:p>
            <a:pPr marL="0" indent="0">
              <a:buNone/>
            </a:pPr>
            <a:r>
              <a:rPr lang="nl-NL" dirty="0"/>
              <a:t>5. Doceren en observeren &amp; bevragen</a:t>
            </a:r>
          </a:p>
          <a:p>
            <a:pPr marL="0" indent="0">
              <a:buNone/>
            </a:pPr>
            <a:r>
              <a:rPr lang="nl-NL" dirty="0"/>
              <a:t>6. Reflectie en afronding</a:t>
            </a:r>
          </a:p>
          <a:p>
            <a:pPr marL="0" indent="0">
              <a:buNone/>
            </a:pPr>
            <a:r>
              <a:rPr lang="nl-NL" dirty="0"/>
              <a:t>1. etc.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42616"/>
            <a:ext cx="6413863" cy="351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808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uit de praktijk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+mj-lt"/>
                <a:cs typeface="Arial" panose="020B0604020202020204" pitchFamily="34" charset="0"/>
              </a:rPr>
              <a:t>Ontwerp: “Hele taak eerst” met een activerende didactiek</a:t>
            </a:r>
          </a:p>
          <a:p>
            <a:pPr marL="0" indent="0">
              <a:buNone/>
            </a:pPr>
            <a:endParaRPr lang="nl-NL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>
                <a:latin typeface="+mj-lt"/>
                <a:cs typeface="Arial" panose="020B0604020202020204" pitchFamily="34" charset="0"/>
              </a:rPr>
              <a:t>Nederlands</a:t>
            </a:r>
          </a:p>
          <a:p>
            <a:pPr marL="0" indent="0">
              <a:buNone/>
            </a:pPr>
            <a:r>
              <a:rPr lang="nl-NL" dirty="0">
                <a:latin typeface="+mj-lt"/>
                <a:cs typeface="Arial" panose="020B0604020202020204" pitchFamily="34" charset="0"/>
              </a:rPr>
              <a:t>- Schrijf een kort verhaal</a:t>
            </a:r>
          </a:p>
          <a:p>
            <a:pPr marL="0" indent="0">
              <a:buNone/>
            </a:pPr>
            <a:endParaRPr lang="nl-NL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>
                <a:latin typeface="+mj-lt"/>
                <a:cs typeface="Arial" panose="020B0604020202020204" pitchFamily="34" charset="0"/>
              </a:rPr>
              <a:t>Economie</a:t>
            </a:r>
          </a:p>
          <a:p>
            <a:pPr>
              <a:buFontTx/>
              <a:buChar char="-"/>
            </a:pPr>
            <a:r>
              <a:rPr lang="nl-NL" dirty="0">
                <a:latin typeface="+mj-lt"/>
                <a:cs typeface="Arial" panose="020B0604020202020204" pitchFamily="34" charset="0"/>
              </a:rPr>
              <a:t>Sollicitatie economisch medewerker</a:t>
            </a:r>
          </a:p>
          <a:p>
            <a:pPr marL="0" indent="0">
              <a:buNone/>
            </a:pPr>
            <a:endParaRPr lang="nl-NL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>
                <a:latin typeface="+mj-lt"/>
                <a:cs typeface="Arial" panose="020B0604020202020204" pitchFamily="34" charset="0"/>
              </a:rPr>
              <a:t>Zichtbaar maken van het leren</a:t>
            </a:r>
          </a:p>
          <a:p>
            <a:pPr marL="0" indent="0">
              <a:buNone/>
            </a:pPr>
            <a:r>
              <a:rPr lang="nl-NL" dirty="0">
                <a:latin typeface="+mj-lt"/>
                <a:cs typeface="Arial" panose="020B0604020202020204" pitchFamily="34" charset="0"/>
              </a:rPr>
              <a:t>Observeren van leerlingen</a:t>
            </a:r>
          </a:p>
          <a:p>
            <a:pPr marL="0" indent="0">
              <a:buNone/>
            </a:pPr>
            <a:endParaRPr lang="nl-NL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>
                <a:latin typeface="+mj-lt"/>
                <a:cs typeface="Arial" panose="020B0604020202020204" pitchFamily="34" charset="0"/>
              </a:rPr>
              <a:t>Wat kost lesson study?</a:t>
            </a:r>
          </a:p>
          <a:p>
            <a:pPr marL="0" indent="0">
              <a:buNone/>
            </a:pPr>
            <a:r>
              <a:rPr lang="nl-NL" dirty="0">
                <a:latin typeface="+mj-lt"/>
                <a:cs typeface="Arial" panose="020B0604020202020204" pitchFamily="34" charset="0"/>
              </a:rPr>
              <a:t>Wat levert het op?</a:t>
            </a:r>
          </a:p>
          <a:p>
            <a:endParaRPr lang="nl-NL" dirty="0">
              <a:latin typeface="+mj-lt"/>
              <a:cs typeface="Arial" panose="020B0604020202020204" pitchFamily="34" charset="0"/>
            </a:endParaRPr>
          </a:p>
          <a:p>
            <a:endParaRPr lang="nl-NL" dirty="0">
              <a:latin typeface="+mj-lt"/>
              <a:cs typeface="Arial" panose="020B0604020202020204" pitchFamily="34" charset="0"/>
            </a:endParaRPr>
          </a:p>
          <a:p>
            <a:endParaRPr lang="nl-N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654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het werk!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822960" y="1800000"/>
            <a:ext cx="4989265" cy="4305300"/>
          </a:xfrm>
        </p:spPr>
        <p:txBody>
          <a:bodyPr/>
          <a:lstStyle/>
          <a:p>
            <a:pPr marL="0" indent="0">
              <a:buNone/>
            </a:pPr>
            <a:r>
              <a:rPr lang="nl-NL" i="1" dirty="0"/>
              <a:t>Probleem: ‘ze plannen niet.’</a:t>
            </a:r>
            <a:br>
              <a:rPr lang="nl-NL" i="1" dirty="0"/>
            </a:br>
            <a:r>
              <a:rPr lang="nl-NL" i="1" dirty="0"/>
              <a:t>Jullie zijn een lesson study team</a:t>
            </a:r>
          </a:p>
          <a:p>
            <a:pPr marL="0" indent="0">
              <a:buNone/>
            </a:pPr>
            <a:r>
              <a:rPr lang="nl-NL" i="1" dirty="0"/>
              <a:t>Allemaal mentor van een examenklas.</a:t>
            </a:r>
          </a:p>
          <a:p>
            <a:pPr marL="0" indent="0">
              <a:buNone/>
            </a:pPr>
            <a:r>
              <a:rPr lang="nl-NL" i="1" dirty="0"/>
              <a:t>Jullie ontwerpen een mentorles.</a:t>
            </a:r>
            <a:br>
              <a:rPr lang="nl-NL" dirty="0"/>
            </a:br>
            <a:br>
              <a:rPr lang="nl-NL" dirty="0"/>
            </a:br>
            <a:r>
              <a:rPr lang="nl-NL" dirty="0"/>
              <a:t>1. Doelen stellen: van de les(sen), van de startactiviteit. </a:t>
            </a:r>
          </a:p>
          <a:p>
            <a:pPr marL="0" indent="0">
              <a:buNone/>
            </a:pPr>
            <a:br>
              <a:rPr lang="nl-NL" dirty="0"/>
            </a:br>
            <a:r>
              <a:rPr lang="nl-NL" dirty="0"/>
              <a:t>2. Startactiviteit van 10 minuten ontwerpen. (zichtbaar maken van het leren)</a:t>
            </a:r>
          </a:p>
          <a:p>
            <a:pPr marL="0" indent="0">
              <a:buNone/>
            </a:pPr>
            <a:r>
              <a:rPr lang="nl-NL" dirty="0"/>
              <a:t>Subdoel: leerlingen actief/eigenaarschap bij de leerling.</a:t>
            </a:r>
          </a:p>
          <a:p>
            <a:pPr marL="0" indent="0">
              <a:buNone/>
            </a:pPr>
            <a:br>
              <a:rPr lang="nl-NL" dirty="0"/>
            </a:br>
            <a:r>
              <a:rPr lang="nl-NL" dirty="0"/>
              <a:t>Noteer!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Tijd over? </a:t>
            </a:r>
            <a:br>
              <a:rPr lang="nl-NL" dirty="0"/>
            </a:br>
            <a:r>
              <a:rPr lang="nl-NL" dirty="0"/>
              <a:t>3. Denk vast na, over het te observeren gedrag. Wat wil je zien? Wat verwacht je? (Prototypes)</a:t>
            </a:r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3076" name="Picture 4" descr="Gerelateerde afbeeldi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7" t="-517" r="5780" b="517"/>
          <a:stretch/>
        </p:blipFill>
        <p:spPr bwMode="auto">
          <a:xfrm>
            <a:off x="5577839" y="0"/>
            <a:ext cx="3566161" cy="252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255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Uitwisseling &amp; afsluiting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1980000" y="1920240"/>
            <a:ext cx="3826671" cy="4603071"/>
          </a:xfrm>
        </p:spPr>
        <p:txBody>
          <a:bodyPr/>
          <a:lstStyle/>
          <a:p>
            <a:r>
              <a:rPr lang="nl-NL" dirty="0"/>
              <a:t>Welke startactiviteiten?</a:t>
            </a:r>
          </a:p>
          <a:p>
            <a:r>
              <a:rPr lang="nl-NL" dirty="0"/>
              <a:t>Hoe maak je het leren zichtbaar?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Wat neem </a:t>
            </a:r>
            <a:r>
              <a:rPr lang="nl-NL"/>
              <a:t>je mee?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397919"/>
            <a:ext cx="9144000" cy="246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123591"/>
      </p:ext>
    </p:extLst>
  </p:cSld>
  <p:clrMapOvr>
    <a:masterClrMapping/>
  </p:clrMapOvr>
</p:sld>
</file>

<file path=ppt/theme/theme1.xml><?xml version="1.0" encoding="utf-8"?>
<a:theme xmlns:a="http://schemas.openxmlformats.org/drawingml/2006/main" name="NHL Stenden">
  <a:themeElements>
    <a:clrScheme name="NHL Stenden">
      <a:dk1>
        <a:srgbClr val="1C1C1A"/>
      </a:dk1>
      <a:lt1>
        <a:sysClr val="window" lastClr="FFFFFF"/>
      </a:lt1>
      <a:dk2>
        <a:srgbClr val="185BA7"/>
      </a:dk2>
      <a:lt2>
        <a:srgbClr val="FFFFFF"/>
      </a:lt2>
      <a:accent1>
        <a:srgbClr val="185BA7"/>
      </a:accent1>
      <a:accent2>
        <a:srgbClr val="DF3138"/>
      </a:accent2>
      <a:accent3>
        <a:srgbClr val="168488"/>
      </a:accent3>
      <a:accent4>
        <a:srgbClr val="185BA7"/>
      </a:accent4>
      <a:accent5>
        <a:srgbClr val="DF3138"/>
      </a:accent5>
      <a:accent6>
        <a:srgbClr val="168488"/>
      </a:accent6>
      <a:hlink>
        <a:srgbClr val="185BA7"/>
      </a:hlink>
      <a:folHlink>
        <a:srgbClr val="185BA7"/>
      </a:folHlink>
    </a:clrScheme>
    <a:fontScheme name="NHL Stende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L Stenden presentatie.potx" id="{10ED71E4-D61C-4930-A5BC-B5485E0D728D}" vid="{8B233843-5DEF-47E4-8CA2-D7F374A519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NHL Stenden University of Applied Sciences_ENG</Template>
  <TotalTime>67</TotalTime>
  <Words>216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NHL Stenden</vt:lpstr>
      <vt:lpstr>Lesson study</vt:lpstr>
      <vt:lpstr>Programma</vt:lpstr>
      <vt:lpstr>PowerPoint Presentation</vt:lpstr>
      <vt:lpstr>Introductie lesson study</vt:lpstr>
      <vt:lpstr>Voorbeeld uit de praktijk</vt:lpstr>
      <vt:lpstr>Aan het werk!</vt:lpstr>
      <vt:lpstr>Uitwisseling &amp; afsluiting</vt:lpstr>
    </vt:vector>
  </TitlesOfParts>
  <Company>NHL Hogeschool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study</dc:title>
  <dc:creator>Goettsch, F.</dc:creator>
  <dc:description>Template by Orange Pepper_x000d_
Design by G2K_x000d_
2017</dc:description>
  <cp:lastModifiedBy>Aldert van der Werk</cp:lastModifiedBy>
  <cp:revision>8</cp:revision>
  <dcterms:created xsi:type="dcterms:W3CDTF">2018-10-01T15:43:09Z</dcterms:created>
  <dcterms:modified xsi:type="dcterms:W3CDTF">2021-01-12T14:01:35Z</dcterms:modified>
</cp:coreProperties>
</file>